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76" r:id="rId2"/>
    <p:sldId id="257" r:id="rId3"/>
    <p:sldId id="258" r:id="rId4"/>
    <p:sldId id="275" r:id="rId5"/>
    <p:sldId id="264" r:id="rId6"/>
    <p:sldId id="270" r:id="rId7"/>
    <p:sldId id="271" r:id="rId8"/>
    <p:sldId id="259" r:id="rId9"/>
    <p:sldId id="260" r:id="rId10"/>
    <p:sldId id="261" r:id="rId11"/>
    <p:sldId id="273" r:id="rId12"/>
    <p:sldId id="279" r:id="rId13"/>
    <p:sldId id="278" r:id="rId14"/>
    <p:sldId id="262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B46494-4381-4CE4-B1BC-6ABD746C1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08BB80-130F-940B-4B50-F91719448B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6/5/2022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560E0-6859-C793-6271-769DA8BF33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9EA15-01F8-434C-F2E2-7C8821BA43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1CD90C79-9D3C-4A12-AEB9-5C2E5E22321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6729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6/5/2022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A4191467-3A9E-4B8E-8D1C-15F70ED2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6266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FE5C9-5F08-45A8-B0CF-9DD0AEFDB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48467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9C26-60EF-4EC8-B5FE-BAED60664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1998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CA11-64C8-4257-9BAA-ED79E87F2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90928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60F39-7E17-4849-81AB-E3F3E3ACA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40928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88EFE-793D-4F21-83B3-4F23E610B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08272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31D5-AA93-4164-80B3-946378E6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888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D1CE0-59F1-4313-9E9B-D418CFCD7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477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7F2E-7A80-40FC-8C7A-B19923D84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31984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B7E0-B24E-46A6-8AB2-40846C233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36277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5F10C-96D7-4625-A2D3-0C5E4FB5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2577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662ED-5325-427B-9269-FB036327E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80168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469A95A-EE1B-4226-8C77-C52945E26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23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415028"/>
            <a:ext cx="7924800" cy="1471172"/>
          </a:xfrm>
          <a:solidFill>
            <a:schemeClr val="accent1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5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Gospel Changes Men</a:t>
            </a:r>
            <a:br>
              <a:rPr lang="en-US" sz="56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 Timothy 3:16-17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8FE5C9-5F08-45A8-B0CF-9DD0AEFDBFD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What Is Man?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2394502"/>
          </a:xfrm>
        </p:spPr>
        <p:txBody>
          <a:bodyPr>
            <a:spAutoFit/>
          </a:bodyPr>
          <a:lstStyle/>
          <a:p>
            <a:pPr eaLnBrk="1" hangingPunct="1"/>
            <a:r>
              <a:rPr lang="en-US" sz="4400" dirty="0"/>
              <a:t>Desires – </a:t>
            </a:r>
            <a:r>
              <a:rPr lang="en-US" sz="4400" dirty="0">
                <a:solidFill>
                  <a:srgbClr val="FFFF00"/>
                </a:solidFill>
              </a:rPr>
              <a:t>Romans 10:1</a:t>
            </a:r>
          </a:p>
          <a:p>
            <a:pPr eaLnBrk="1" hangingPunct="1"/>
            <a:r>
              <a:rPr lang="en-US" sz="4400" dirty="0"/>
              <a:t>Loves – </a:t>
            </a:r>
            <a:r>
              <a:rPr lang="en-US" sz="4400" dirty="0">
                <a:solidFill>
                  <a:srgbClr val="FFFF00"/>
                </a:solidFill>
              </a:rPr>
              <a:t>Matthew 22:37</a:t>
            </a:r>
          </a:p>
          <a:p>
            <a:pPr eaLnBrk="1" hangingPunct="1"/>
            <a:r>
              <a:rPr lang="en-US" sz="4400" dirty="0"/>
              <a:t>Trusts – </a:t>
            </a:r>
            <a:r>
              <a:rPr lang="en-US" sz="4400" dirty="0">
                <a:solidFill>
                  <a:srgbClr val="FFFF00"/>
                </a:solidFill>
              </a:rPr>
              <a:t>Proverbs 3:5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5825764"/>
            <a:ext cx="8229600" cy="97567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Emotions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ile"/>
          <p:cNvSpPr>
            <a:spLocks noEditPoints="1" noChangeArrowheads="1"/>
          </p:cNvSpPr>
          <p:nvPr/>
        </p:nvSpPr>
        <p:spPr bwMode="auto">
          <a:xfrm>
            <a:off x="685800" y="1981200"/>
            <a:ext cx="7239000" cy="3581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Thinking. 2 Corinthians 10:5;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Isaiah 55:8-9</a:t>
            </a: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Reasoning. Isaiah 1:18</a:t>
            </a: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Faith. John 8:24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God Wants To Change Man’s Heart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295400" y="1981200"/>
            <a:ext cx="191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Intellect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God Wants To Change Man’s Heart</a:t>
            </a:r>
          </a:p>
        </p:txBody>
      </p:sp>
      <p:sp>
        <p:nvSpPr>
          <p:cNvPr id="28677" name="File"/>
          <p:cNvSpPr>
            <a:spLocks noEditPoints="1" noChangeArrowheads="1"/>
          </p:cNvSpPr>
          <p:nvPr/>
        </p:nvSpPr>
        <p:spPr bwMode="auto">
          <a:xfrm>
            <a:off x="685800" y="1905000"/>
            <a:ext cx="7848600" cy="38862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Intentions. Romans 6:16ff</a:t>
            </a: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Purpose.</a:t>
            </a: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Execute His Will.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76400" y="1981200"/>
            <a:ext cx="99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Will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God Wants To Change Man’s Heart</a:t>
            </a:r>
          </a:p>
        </p:txBody>
      </p:sp>
      <p:sp>
        <p:nvSpPr>
          <p:cNvPr id="28678" name="File"/>
          <p:cNvSpPr>
            <a:spLocks noEditPoints="1" noChangeArrowheads="1"/>
          </p:cNvSpPr>
          <p:nvPr/>
        </p:nvSpPr>
        <p:spPr bwMode="auto">
          <a:xfrm>
            <a:off x="762000" y="1981200"/>
            <a:ext cx="7391400" cy="3962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Desire.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Love. 1 John 4:7-10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Trust. Philippians 4:13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295400" y="2286000"/>
            <a:ext cx="226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Emotions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86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Gospel?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9937" y="1828800"/>
            <a:ext cx="8455843" cy="2554545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/>
              <a:t>FACTS</a:t>
            </a:r>
            <a:r>
              <a:rPr lang="en-US" sz="4000" dirty="0"/>
              <a:t> to be believed.</a:t>
            </a:r>
            <a:br>
              <a:rPr lang="en-US" sz="4000" dirty="0"/>
            </a:br>
            <a:r>
              <a:rPr lang="en-US" sz="4000" dirty="0">
                <a:solidFill>
                  <a:srgbClr val="FFFF00"/>
                </a:solidFill>
              </a:rPr>
              <a:t>cf. Mark 1:14-15; Romans 1:16-17; John 20:30-31; Romans 3:23ff; Titus 1:2-3; Acts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Gospel?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8792" y="1676400"/>
            <a:ext cx="8436989" cy="4493538"/>
          </a:xfr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2800" b="1" dirty="0"/>
              <a:t>COMMANDMENTS</a:t>
            </a:r>
            <a:r>
              <a:rPr lang="en-US" sz="2800" dirty="0"/>
              <a:t> to be obeyed.</a:t>
            </a:r>
            <a:br>
              <a:rPr lang="en-US" sz="2600" dirty="0"/>
            </a:br>
            <a:r>
              <a:rPr lang="en-US" sz="2600" dirty="0">
                <a:solidFill>
                  <a:srgbClr val="FFFF00"/>
                </a:solidFill>
              </a:rPr>
              <a:t>2 Thessalonians 1:7-9; cf. Romans 2:8-9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/>
              <a:t>Faith – </a:t>
            </a:r>
            <a:r>
              <a:rPr lang="en-US" dirty="0">
                <a:solidFill>
                  <a:srgbClr val="FFFF00"/>
                </a:solidFill>
              </a:rPr>
              <a:t>John 8:24; John 6:27-29; Mark 1:14-15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/>
              <a:t>Repentance – </a:t>
            </a:r>
            <a:r>
              <a:rPr lang="en-US" dirty="0">
                <a:solidFill>
                  <a:srgbClr val="FFFF00"/>
                </a:solidFill>
              </a:rPr>
              <a:t>Acts 17:30-31; Romans 6:12;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1 Corinthians 6:9-11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/>
              <a:t>Confession – </a:t>
            </a:r>
            <a:r>
              <a:rPr lang="en-US" dirty="0">
                <a:solidFill>
                  <a:srgbClr val="FFFF00"/>
                </a:solidFill>
              </a:rPr>
              <a:t>Matthew 10:32-33; Romans 10:9-10; cf. Acts 8:37; cf. John 12:42-43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/>
              <a:t>Baptism – </a:t>
            </a:r>
            <a:r>
              <a:rPr lang="en-US" dirty="0">
                <a:solidFill>
                  <a:srgbClr val="FFFF00"/>
                </a:solidFill>
              </a:rPr>
              <a:t>Mark 16:15-16; Acts 2:38;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Galatians 3:26-27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/>
              <a:t>Faithfulness – </a:t>
            </a:r>
            <a:r>
              <a:rPr lang="en-US" dirty="0">
                <a:solidFill>
                  <a:srgbClr val="FFFF00"/>
                </a:solidFill>
              </a:rPr>
              <a:t>1 Corinthians. 15:1-4, 58;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Revelation 2:10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Gospel?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23635" cy="1938992"/>
          </a:xfrm>
        </p:spPr>
        <p:txBody>
          <a:bodyPr>
            <a:spAutoFit/>
          </a:bodyPr>
          <a:lstStyle/>
          <a:p>
            <a:pPr eaLnBrk="1" hangingPunct="1"/>
            <a:r>
              <a:rPr lang="en-US" sz="4000" b="1" dirty="0"/>
              <a:t>PROMISES</a:t>
            </a:r>
            <a:r>
              <a:rPr lang="en-US" sz="4000" dirty="0"/>
              <a:t> in which to trust. </a:t>
            </a:r>
            <a:r>
              <a:rPr lang="en-US" sz="4000" dirty="0">
                <a:solidFill>
                  <a:srgbClr val="FFFF00"/>
                </a:solidFill>
              </a:rPr>
              <a:t>Romans 8:24-25;</a:t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>Hebrews 6:15-16, 19; 11:10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Gospel Changed The Jews </a:t>
            </a:r>
            <a:b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Acts 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365" y="1828800"/>
            <a:ext cx="8455843" cy="2185214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sz="4000" dirty="0"/>
              <a:t>FACTS presented. </a:t>
            </a:r>
            <a:r>
              <a:rPr lang="en-US" sz="4000" dirty="0">
                <a:solidFill>
                  <a:srgbClr val="FFFF00"/>
                </a:solidFill>
              </a:rPr>
              <a:t>Verses 22-36</a:t>
            </a:r>
          </a:p>
          <a:p>
            <a:pPr eaLnBrk="1" hangingPunct="1"/>
            <a:r>
              <a:rPr lang="en-US" sz="4000" dirty="0"/>
              <a:t>COMMANDS given. </a:t>
            </a:r>
            <a:r>
              <a:rPr lang="en-US" sz="4000" dirty="0">
                <a:solidFill>
                  <a:srgbClr val="FFFF00"/>
                </a:solidFill>
              </a:rPr>
              <a:t>Verses 36,38</a:t>
            </a:r>
          </a:p>
          <a:p>
            <a:pPr eaLnBrk="1" hangingPunct="1"/>
            <a:r>
              <a:rPr lang="en-US" sz="4000" dirty="0"/>
              <a:t>PROMISES offered. </a:t>
            </a:r>
            <a:r>
              <a:rPr lang="en-US" sz="4000" dirty="0">
                <a:solidFill>
                  <a:srgbClr val="FFFF00"/>
                </a:solidFill>
              </a:rPr>
              <a:t>Verses 38-39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" y="3965229"/>
            <a:ext cx="8229600" cy="206210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Hearts changed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: 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They then that received his word were baptized: and there were added (unto them) in that day about three thousand souls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.”</a:t>
            </a:r>
            <a:r>
              <a:rPr kumimoji="0" lang="en-US" sz="320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Verse 41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63978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Gospel Changed Saul of Tarsus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365" y="1644978"/>
            <a:ext cx="8465270" cy="4339650"/>
          </a:xfr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2800" dirty="0"/>
              <a:t>FACTS presented.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Acts 9:5,</a:t>
            </a:r>
            <a:r>
              <a:rPr lang="en-US" sz="2400" dirty="0"/>
              <a:t> </a:t>
            </a:r>
            <a:r>
              <a:rPr lang="en-US" sz="2400" i="1" dirty="0"/>
              <a:t>“I am Jesus whom thou persecutest”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cf. 2 Timothy 1:12,</a:t>
            </a:r>
            <a:r>
              <a:rPr lang="en-US" sz="2400" dirty="0"/>
              <a:t> </a:t>
            </a:r>
            <a:r>
              <a:rPr lang="en-US" sz="2400" i="1" dirty="0"/>
              <a:t>“I know whom I have believed …”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cf. Acts 26:28-29</a:t>
            </a:r>
            <a:r>
              <a:rPr lang="en-US" sz="2400" dirty="0"/>
              <a:t> Paul was persuaded.</a:t>
            </a:r>
          </a:p>
          <a:p>
            <a:pPr eaLnBrk="1" hangingPunct="1">
              <a:spcBef>
                <a:spcPts val="0"/>
              </a:spcBef>
            </a:pPr>
            <a:r>
              <a:rPr lang="en-US" sz="2800" dirty="0"/>
              <a:t>COMMANDS given.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Acts 22:16,</a:t>
            </a:r>
            <a:r>
              <a:rPr lang="en-US" sz="2400" dirty="0"/>
              <a:t> </a:t>
            </a:r>
            <a:r>
              <a:rPr lang="en-US" sz="2400" i="1" dirty="0"/>
              <a:t>“Arise and be baptized …”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Acts 9:18 –</a:t>
            </a:r>
            <a:r>
              <a:rPr lang="en-US" sz="2400" dirty="0"/>
              <a:t> Paul </a:t>
            </a:r>
            <a:r>
              <a:rPr lang="en-US" sz="2400" i="1" dirty="0"/>
              <a:t>“arose and was baptized.”</a:t>
            </a:r>
          </a:p>
          <a:p>
            <a:pPr eaLnBrk="1" hangingPunct="1">
              <a:spcBef>
                <a:spcPts val="0"/>
              </a:spcBef>
            </a:pPr>
            <a:r>
              <a:rPr lang="en-US" sz="2800" dirty="0"/>
              <a:t>PROMISES trusted.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Acts 13:23-32; 26:6-7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2 Corinthians 4:7,16-5:1; Romans 8:18; 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2 Timothy 4:6-8,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1778345"/>
            <a:ext cx="6781800" cy="1618905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/>
              <a:t>The Gospel Will Change You Too!!!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391400" cy="175260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700" dirty="0">
                <a:solidFill>
                  <a:srgbClr val="FFFF00"/>
                </a:solidFill>
              </a:rPr>
              <a:t>Romans 1:16, </a:t>
            </a:r>
            <a:r>
              <a:rPr lang="en-US" sz="3500" i="1" dirty="0"/>
              <a:t>“For I am not ashamed of the gospel: for it is the power of God unto salvation …”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8FE5C9-5F08-45A8-B0CF-9DD0AEFDBFD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God Created Man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365" y="1752600"/>
            <a:ext cx="8465270" cy="2554545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sz="4000" dirty="0">
                <a:solidFill>
                  <a:srgbClr val="FFFF00"/>
                </a:solidFill>
              </a:rPr>
              <a:t>Genesis 1:27,</a:t>
            </a:r>
            <a:r>
              <a:rPr lang="en-US" sz="4000" dirty="0"/>
              <a:t> </a:t>
            </a:r>
            <a:r>
              <a:rPr lang="en-US" sz="4000" i="1" dirty="0"/>
              <a:t>“And God created man </a:t>
            </a:r>
            <a:r>
              <a:rPr lang="en-US" sz="4000" i="1" dirty="0">
                <a:solidFill>
                  <a:srgbClr val="FFFF00"/>
                </a:solidFill>
              </a:rPr>
              <a:t>in his own image</a:t>
            </a:r>
            <a:r>
              <a:rPr lang="en-US" sz="4000" i="1" dirty="0"/>
              <a:t>, in the </a:t>
            </a:r>
            <a:r>
              <a:rPr lang="en-US" sz="4000" i="1" dirty="0">
                <a:solidFill>
                  <a:srgbClr val="FFFF00"/>
                </a:solidFill>
              </a:rPr>
              <a:t>image of God </a:t>
            </a:r>
            <a:r>
              <a:rPr lang="en-US" sz="4000" i="1" dirty="0"/>
              <a:t>created he him; male and female created he them.”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God Gave The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218" y="1734530"/>
            <a:ext cx="8455843" cy="4524315"/>
          </a:xfr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3500" dirty="0">
                <a:solidFill>
                  <a:srgbClr val="FFFF00"/>
                </a:solidFill>
              </a:rPr>
              <a:t>Romans 1:16-17,</a:t>
            </a:r>
            <a:r>
              <a:rPr lang="en-US" sz="3500" dirty="0"/>
              <a:t> </a:t>
            </a:r>
            <a:r>
              <a:rPr lang="en-US" sz="3500" i="1" dirty="0"/>
              <a:t>“For I am not ashamed of the gospel: for it is </a:t>
            </a:r>
            <a:r>
              <a:rPr lang="en-US" sz="3500" i="1" dirty="0">
                <a:solidFill>
                  <a:srgbClr val="FFFF00"/>
                </a:solidFill>
              </a:rPr>
              <a:t>the power of God unto salvation</a:t>
            </a:r>
            <a:r>
              <a:rPr lang="en-US" sz="3500" i="1" dirty="0"/>
              <a:t> to every one that believeth; to the Jew first, and also to the Greek. For therein is revealed a righteousness of God from faith unto faith: as it is written, But the righteous shall live by faith.”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Questions: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9938" y="1687395"/>
            <a:ext cx="8474697" cy="4478149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3500" dirty="0"/>
              <a:t>Is the gospel, as God gave it; adapted to man, as God made him?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500" dirty="0"/>
              <a:t>If not, then why not?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3000" dirty="0"/>
              <a:t>To say that He COULD NOT, limits the power of God.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3000" dirty="0"/>
              <a:t>To say that He WOULD NOT, reflects upon the goodness of God and transfers the responsibility of man to God. </a:t>
            </a:r>
            <a:r>
              <a:rPr lang="en-US" sz="3000" b="1" dirty="0">
                <a:solidFill>
                  <a:srgbClr val="FFFF00"/>
                </a:solidFill>
              </a:rPr>
              <a:t>(cf. Acts 10:34)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Man Must Change?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9937" y="2057400"/>
            <a:ext cx="8474697" cy="1708160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sz="3500" b="1" dirty="0"/>
              <a:t>Jeremiah 17:9</a:t>
            </a:r>
            <a:r>
              <a:rPr lang="en-US" sz="3500" dirty="0"/>
              <a:t>, </a:t>
            </a:r>
            <a:r>
              <a:rPr lang="en-US" sz="3500" i="1" dirty="0"/>
              <a:t>“</a:t>
            </a:r>
            <a:r>
              <a:rPr lang="en-US" sz="3500" b="1" i="1" u="sng" dirty="0">
                <a:solidFill>
                  <a:srgbClr val="FFFF00"/>
                </a:solidFill>
              </a:rPr>
              <a:t>The heart</a:t>
            </a:r>
            <a:r>
              <a:rPr lang="en-US" sz="3500" i="1" dirty="0"/>
              <a:t> is deceitful above all things, and it is exceedingly corrupt: who can know it?”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Man Must Change?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8792" y="1809946"/>
            <a:ext cx="8446416" cy="4401205"/>
          </a:xfrm>
        </p:spPr>
        <p:txBody>
          <a:bodyPr>
            <a:spAutoFit/>
          </a:bodyPr>
          <a:lstStyle/>
          <a:p>
            <a:pPr eaLnBrk="1" hangingPunct="1"/>
            <a:r>
              <a:rPr lang="en-US" sz="3500" b="1" dirty="0"/>
              <a:t>Matthew 15:18-20</a:t>
            </a:r>
            <a:r>
              <a:rPr lang="en-US" sz="3500" dirty="0"/>
              <a:t>, </a:t>
            </a:r>
            <a:r>
              <a:rPr lang="en-US" sz="3500" i="1" dirty="0"/>
              <a:t>“But the things which proceed out of the mouth come forth out of </a:t>
            </a:r>
            <a:r>
              <a:rPr lang="en-US" sz="3500" b="1" i="1" u="sng" dirty="0">
                <a:solidFill>
                  <a:srgbClr val="FFFF00"/>
                </a:solidFill>
              </a:rPr>
              <a:t>the heart</a:t>
            </a:r>
            <a:r>
              <a:rPr lang="en-US" sz="3500" i="1" dirty="0"/>
              <a:t>; and they defile the man. For out of </a:t>
            </a:r>
            <a:r>
              <a:rPr lang="en-US" sz="3500" b="1" i="1" u="sng" dirty="0">
                <a:solidFill>
                  <a:srgbClr val="FFFF00"/>
                </a:solidFill>
              </a:rPr>
              <a:t>the heart</a:t>
            </a:r>
            <a:r>
              <a:rPr lang="en-US" sz="3500" i="1" dirty="0"/>
              <a:t> come forth evil thoughts, </a:t>
            </a:r>
            <a:r>
              <a:rPr lang="en-US" sz="3500" i="1" u="sng" dirty="0"/>
              <a:t>murders</a:t>
            </a:r>
            <a:r>
              <a:rPr lang="en-US" sz="3500" i="1" dirty="0"/>
              <a:t>, adulteries, fornications, thefts, false witness, railings: these are the things which defile the man”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Man Must Change?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365" y="1905000"/>
            <a:ext cx="8446416" cy="3323987"/>
          </a:xfrm>
        </p:spPr>
        <p:txBody>
          <a:bodyPr>
            <a:spAutoFit/>
          </a:bodyPr>
          <a:lstStyle/>
          <a:p>
            <a:pPr eaLnBrk="1" hangingPunct="1"/>
            <a:r>
              <a:rPr lang="en-US" sz="3500" b="1" dirty="0"/>
              <a:t>Acts 15:8-9</a:t>
            </a:r>
            <a:r>
              <a:rPr lang="en-US" sz="3500" dirty="0"/>
              <a:t>, </a:t>
            </a:r>
            <a:r>
              <a:rPr lang="en-US" sz="3500" i="1" dirty="0"/>
              <a:t>“And God, who knoweth </a:t>
            </a:r>
            <a:r>
              <a:rPr lang="en-US" sz="3500" b="1" i="1" u="sng" dirty="0">
                <a:solidFill>
                  <a:srgbClr val="FFFF00"/>
                </a:solidFill>
              </a:rPr>
              <a:t>the heart</a:t>
            </a:r>
            <a:r>
              <a:rPr lang="en-US" sz="3500" i="1" dirty="0"/>
              <a:t>, bare them witness, giving them the Holy Spirit, even as he did unto us; and he made no distinction between us and them, cleansing </a:t>
            </a:r>
            <a:r>
              <a:rPr lang="en-US" sz="3500" b="1" i="1" u="sng" dirty="0">
                <a:solidFill>
                  <a:srgbClr val="FFFF00"/>
                </a:solidFill>
              </a:rPr>
              <a:t>their hearts</a:t>
            </a:r>
            <a:r>
              <a:rPr lang="en-US" sz="3500" i="1" dirty="0"/>
              <a:t> by faith.”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Man?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511" y="1753384"/>
            <a:ext cx="8474697" cy="4154984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4400" dirty="0"/>
              <a:t>Thinks – </a:t>
            </a:r>
            <a:r>
              <a:rPr lang="en-US" sz="4400" dirty="0">
                <a:solidFill>
                  <a:srgbClr val="FFFF00"/>
                </a:solidFill>
              </a:rPr>
              <a:t>Genesis 6:5;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Proverbs 23:7</a:t>
            </a:r>
          </a:p>
          <a:p>
            <a:pPr eaLnBrk="1" hangingPunct="1">
              <a:spcBef>
                <a:spcPts val="0"/>
              </a:spcBef>
            </a:pPr>
            <a:r>
              <a:rPr lang="en-US" sz="4400" dirty="0"/>
              <a:t>Reasons – </a:t>
            </a:r>
            <a:r>
              <a:rPr lang="en-US" sz="4400" dirty="0">
                <a:solidFill>
                  <a:srgbClr val="FFFF00"/>
                </a:solidFill>
              </a:rPr>
              <a:t>Mark 2:8</a:t>
            </a:r>
          </a:p>
          <a:p>
            <a:pPr eaLnBrk="1" hangingPunct="1">
              <a:spcBef>
                <a:spcPts val="0"/>
              </a:spcBef>
            </a:pPr>
            <a:r>
              <a:rPr lang="en-US" sz="4400" dirty="0"/>
              <a:t>Understands – </a:t>
            </a:r>
            <a:r>
              <a:rPr lang="en-US" sz="4400" dirty="0">
                <a:solidFill>
                  <a:srgbClr val="FFFF00"/>
                </a:solidFill>
              </a:rPr>
              <a:t>Matthew. 13:15</a:t>
            </a:r>
          </a:p>
          <a:p>
            <a:pPr eaLnBrk="1" hangingPunct="1">
              <a:spcBef>
                <a:spcPts val="0"/>
              </a:spcBef>
            </a:pPr>
            <a:r>
              <a:rPr lang="en-US" sz="4400" dirty="0"/>
              <a:t>Believes – </a:t>
            </a:r>
            <a:r>
              <a:rPr lang="en-US" sz="4400" dirty="0">
                <a:solidFill>
                  <a:srgbClr val="FFFF00"/>
                </a:solidFill>
              </a:rPr>
              <a:t>Acts 8:37;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Romans 10:10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5769206"/>
            <a:ext cx="8229600" cy="1041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Intellect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What Is Man?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3748719"/>
          </a:xfrm>
        </p:spPr>
        <p:txBody>
          <a:bodyPr>
            <a:spAutoFit/>
          </a:bodyPr>
          <a:lstStyle/>
          <a:p>
            <a:pPr eaLnBrk="1" hangingPunct="1"/>
            <a:r>
              <a:rPr lang="en-US" sz="4400" dirty="0"/>
              <a:t>Plans and Intends –</a:t>
            </a:r>
            <a:br>
              <a:rPr lang="en-US" sz="4400" dirty="0"/>
            </a:br>
            <a:r>
              <a:rPr lang="en-US" sz="4400" dirty="0">
                <a:solidFill>
                  <a:srgbClr val="FFFF00"/>
                </a:solidFill>
              </a:rPr>
              <a:t>Hebrews 4:12</a:t>
            </a:r>
          </a:p>
          <a:p>
            <a:pPr eaLnBrk="1" hangingPunct="1"/>
            <a:r>
              <a:rPr lang="en-US" sz="4400" dirty="0"/>
              <a:t>Purposes – </a:t>
            </a:r>
            <a:r>
              <a:rPr lang="en-US" sz="4400" dirty="0">
                <a:solidFill>
                  <a:srgbClr val="FFFF00"/>
                </a:solidFill>
              </a:rPr>
              <a:t>2 Corinthians 9:7</a:t>
            </a:r>
          </a:p>
          <a:p>
            <a:pPr eaLnBrk="1" hangingPunct="1"/>
            <a:r>
              <a:rPr lang="en-US" sz="4400" dirty="0"/>
              <a:t>Executes obedience – </a:t>
            </a:r>
            <a:r>
              <a:rPr lang="en-US" sz="4400" dirty="0">
                <a:solidFill>
                  <a:srgbClr val="FFFF00"/>
                </a:solidFill>
              </a:rPr>
              <a:t>Romans 6:17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199" y="5806911"/>
            <a:ext cx="8229601" cy="101338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Will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60F39-7E17-4849-81AB-E3F3E3ACA0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 animBg="1"/>
    </p:bld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767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Garamond</vt:lpstr>
      <vt:lpstr>Times New Roman</vt:lpstr>
      <vt:lpstr>Wingdings</vt:lpstr>
      <vt:lpstr>Refined</vt:lpstr>
      <vt:lpstr>The Gospel Changes Men 2 Timothy 3:16-17</vt:lpstr>
      <vt:lpstr>God Created Man</vt:lpstr>
      <vt:lpstr>God Gave The Plan</vt:lpstr>
      <vt:lpstr>Questions:</vt:lpstr>
      <vt:lpstr>What About Man Must Change?</vt:lpstr>
      <vt:lpstr>What About Man Must Change?</vt:lpstr>
      <vt:lpstr>What About Man Must Change?</vt:lpstr>
      <vt:lpstr>What Is Man?</vt:lpstr>
      <vt:lpstr>What Is Man?</vt:lpstr>
      <vt:lpstr>What Is Man?</vt:lpstr>
      <vt:lpstr>God Wants To Change Man’s Heart</vt:lpstr>
      <vt:lpstr>God Wants To Change Man’s Heart</vt:lpstr>
      <vt:lpstr>God Wants To Change Man’s Heart</vt:lpstr>
      <vt:lpstr>What Is The Gospel?</vt:lpstr>
      <vt:lpstr>What Is The Gospel?</vt:lpstr>
      <vt:lpstr>What Is The Gospel?</vt:lpstr>
      <vt:lpstr>Gospel Changed The Jews   Acts 2</vt:lpstr>
      <vt:lpstr>Gospel Changed Saul of Tarsus</vt:lpstr>
      <vt:lpstr>The Gospel Will Change You Too!!!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Changes Men (4)</dc:title>
  <dc:creator>Micky Galloway</dc:creator>
  <cp:lastModifiedBy>Richard Lidh</cp:lastModifiedBy>
  <cp:revision>4</cp:revision>
  <cp:lastPrinted>2022-06-04T21:40:07Z</cp:lastPrinted>
  <dcterms:created xsi:type="dcterms:W3CDTF">2022-06-04T18:42:34Z</dcterms:created>
  <dcterms:modified xsi:type="dcterms:W3CDTF">2022-06-04T21:40:45Z</dcterms:modified>
</cp:coreProperties>
</file>